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Fee" initials="" lastIdx="1" clrIdx="0"/>
  <p:cmAuthor id="1" name="Israel Brewst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1"/>
    <p:restoredTop sz="94668"/>
  </p:normalViewPr>
  <p:slideViewPr>
    <p:cSldViewPr snapToGrid="0">
      <p:cViewPr varScale="1">
        <p:scale>
          <a:sx n="135" d="100"/>
          <a:sy n="135" d="100"/>
        </p:scale>
        <p:origin x="168" y="2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a66c5f00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a66c5f00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PREVENTS Time Series Plotting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(ROUGH) Results of plotting experimental PREVENTS data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Code</a:t>
            </a:r>
            <a:endParaRPr dirty="0"/>
          </a:p>
        </p:txBody>
      </p:sp>
      <p:pic>
        <p:nvPicPr>
          <p:cNvPr id="6" name="Google Shape;91;p14">
            <a:extLst>
              <a:ext uri="{FF2B5EF4-FFF2-40B4-BE49-F238E27FC236}">
                <a16:creationId xmlns:a16="http://schemas.microsoft.com/office/drawing/2014/main" id="{8F318830-5FCE-7A4E-A7AF-D11A910F8B21}"/>
              </a:ext>
            </a:extLst>
          </p:cNvPr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31024" y="898312"/>
            <a:ext cx="3281951" cy="3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E874AE-ED20-774F-B181-5EAF4958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277" y="898312"/>
            <a:ext cx="6555444" cy="2811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66574-D298-C84E-9F25-49FE36A4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463500"/>
            <a:ext cx="8229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A17F-2361-D740-AA2A-A1E0948E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-25000" dirty="0"/>
              <a:t>2</a:t>
            </a:r>
            <a:r>
              <a:rPr lang="en-US" dirty="0"/>
              <a:t> Data</a:t>
            </a:r>
          </a:p>
        </p:txBody>
      </p:sp>
      <p:pic>
        <p:nvPicPr>
          <p:cNvPr id="4" name="Google Shape;91;p14">
            <a:extLst>
              <a:ext uri="{FF2B5EF4-FFF2-40B4-BE49-F238E27FC236}">
                <a16:creationId xmlns:a16="http://schemas.microsoft.com/office/drawing/2014/main" id="{4660C3E0-88E8-8C4B-8F61-5CA02647E4BF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931024" y="898312"/>
            <a:ext cx="3281951" cy="3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6D0CE-8AF1-8048-A5CC-5CE8FDDF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800"/>
            <a:ext cx="6212975" cy="2354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CC521-E6A5-1547-AF04-574B0BCB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530" y="2498262"/>
            <a:ext cx="6212469" cy="2354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D3D8B-21FD-AC48-B157-D94BF52B3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1428750"/>
            <a:ext cx="7454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9419-0394-5F4B-AD4C-8DFD6424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Aster (Thermal) Data</a:t>
            </a:r>
          </a:p>
        </p:txBody>
      </p:sp>
      <p:pic>
        <p:nvPicPr>
          <p:cNvPr id="4" name="Google Shape;91;p14">
            <a:extLst>
              <a:ext uri="{FF2B5EF4-FFF2-40B4-BE49-F238E27FC236}">
                <a16:creationId xmlns:a16="http://schemas.microsoft.com/office/drawing/2014/main" id="{32567D07-38F7-514E-A644-8EB1CCAA17F9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931024" y="898312"/>
            <a:ext cx="3281951" cy="3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505E3-24E9-4F40-B050-5C85C799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98312"/>
            <a:ext cx="5781176" cy="188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8C43B-012D-FD4A-91D0-BDC83768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88" y="1962118"/>
            <a:ext cx="6865112" cy="2242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74716-C27C-2B47-8A22-314A703AD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906436"/>
            <a:ext cx="5592703" cy="18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1;p14">
            <a:extLst>
              <a:ext uri="{FF2B5EF4-FFF2-40B4-BE49-F238E27FC236}">
                <a16:creationId xmlns:a16="http://schemas.microsoft.com/office/drawing/2014/main" id="{801CC10F-6BD7-8E49-806A-45ECEE101F83}"/>
              </a:ext>
            </a:extLst>
          </p:cNvPr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931024" y="898312"/>
            <a:ext cx="3281951" cy="3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1CDE7-CB48-2943-A0BC-E5967F8F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" y="782012"/>
            <a:ext cx="3143054" cy="3828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6798C-67F2-964F-A39E-13DBC5B4D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08" y="324135"/>
            <a:ext cx="2907447" cy="4286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EEDBA-8C90-0047-8B35-A0ED862C0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544" y="0"/>
            <a:ext cx="2773456" cy="257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40BDA-ACA5-F940-B51E-2E7B73888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543" y="2657703"/>
            <a:ext cx="2773455" cy="1276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60CAA-5D73-8A42-92FC-5432561B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</a:t>
            </a:r>
            <a:r>
              <a:rPr lang="en-US" dirty="0" err="1"/>
              <a:t>InSAR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99759-2ED4-BA49-B93D-FCCEDBA4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821861"/>
            <a:ext cx="5255202" cy="4054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7F150-22A9-F040-BC75-01B0A86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Catalog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BF70C-C75E-4E47-9CF3-DAA80B0F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542" y="266700"/>
            <a:ext cx="4704941" cy="36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A090-A904-E948-A7D7-7808B918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287-69A6-F348-B8B5-788F0467D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work with all data formats supplied, other than Excel (can be saved as CSV)</a:t>
            </a:r>
          </a:p>
          <a:p>
            <a:r>
              <a:rPr lang="en-US" dirty="0"/>
              <a:t>Lots of options – fully configurable</a:t>
            </a:r>
          </a:p>
          <a:p>
            <a:r>
              <a:rPr lang="en-US" dirty="0"/>
              <a:t>Importing XML into </a:t>
            </a:r>
            <a:r>
              <a:rPr lang="en-US" dirty="0" err="1"/>
              <a:t>ObsPy</a:t>
            </a:r>
            <a:r>
              <a:rPr lang="en-US" dirty="0"/>
              <a:t> is slow – not suitable for real-time interfaces</a:t>
            </a:r>
          </a:p>
          <a:p>
            <a:r>
              <a:rPr lang="en-US" dirty="0"/>
              <a:t>(Future) Standardize on DB</a:t>
            </a:r>
          </a:p>
        </p:txBody>
      </p:sp>
    </p:spTree>
    <p:extLst>
      <p:ext uri="{BB962C8B-B14F-4D97-AF65-F5344CB8AC3E}">
        <p14:creationId xmlns:p14="http://schemas.microsoft.com/office/powerpoint/2010/main" val="38230391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71</Words>
  <Application>Microsoft Macintosh PowerPoint</Application>
  <PresentationFormat>On-screen Show (16:9)</PresentationFormat>
  <Paragraphs>12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Roboto</vt:lpstr>
      <vt:lpstr>Arial</vt:lpstr>
      <vt:lpstr>Geometric</vt:lpstr>
      <vt:lpstr>PREVENTS Time Series Plotting</vt:lpstr>
      <vt:lpstr>Color Code</vt:lpstr>
      <vt:lpstr>SO2 Data</vt:lpstr>
      <vt:lpstr>Aster (Thermal) Data</vt:lpstr>
      <vt:lpstr>GNSS/InSAR</vt:lpstr>
      <vt:lpstr>Earthquake Catalog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Display Tools</dc:title>
  <cp:lastModifiedBy>Microsoft Office User</cp:lastModifiedBy>
  <cp:revision>9</cp:revision>
  <dcterms:modified xsi:type="dcterms:W3CDTF">2022-03-15T20:02:10Z</dcterms:modified>
</cp:coreProperties>
</file>